
<file path=[Content_Types].xml><?xml version="1.0" encoding="utf-8"?>
<Types xmlns="http://schemas.openxmlformats.org/package/2006/content-types">
  <Default Extension="rels" ContentType="application/vnd.openxmlformats-package.relationships+xml"/>
  <Override ContentType="image/png" PartName="/ppt/media/slide2_image_rId2.png"/>
  <Override ContentType="image/png" PartName="/ppt/media/slide3_image_rId2.png"/>
  <Override ContentType="image/png" PartName="/ppt/media/slide4_image_rId2.png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theme+xml" PartName="/ppt/theme/theme1.xml"/>
</Types>
</file>

<file path=_rels/.rels><?xml version="1.0" encoding="UTF-8" standalone="yes"?>
<Relationships xmlns="http://schemas.openxmlformats.org/package/2006/relationships">
    <Relationship Target="ppt/presentation.xml" Type="http://schemas.openxmlformats.org/officeDocument/2006/relationships/officeDocument" Id="rId1"/>
</Relationships>
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sldMasterIdLst>
    <p:sldMasterId id="3597913074" r:id="rId1"/>
  </p:sldMasterIdLst>
  <p:sldIdLst>
    <p:sldId id="556343497" r:id="rId3"/>
    <p:sldId id="659247943" r:id="rId4"/>
    <p:sldId id="436632439" r:id="rId5"/>
    <p:sldId id="521485519" r:id="rId6"/>
  </p:sldIdLst>
  <p:sldSz cx="9144000" cy="5143500" type="screen16x9"/>
  <p:notesSz cx="6858000" cy="9144000"/>
</p:presentation>
</file>

<file path=ppt/_rels/presentation.xml.rels><?xml version="1.0" encoding="UTF-8" standalone="yes"?>
<Relationships xmlns="http://schemas.openxmlformats.org/package/2006/relationships">
    <Relationship Target="slideMasters/slideMaster1.xml" Type="http://schemas.openxmlformats.org/officeDocument/2006/relationships/slideMaster" Id="rId1"/>
    <Relationship Target="theme/theme1.xml" Type="http://schemas.openxmlformats.org/officeDocument/2006/relationships/theme" Id="rId2"/>
    <Relationship Target="slides/slide1.xml" Type="http://schemas.openxmlformats.org/officeDocument/2006/relationships/slide" Id="rId3"/>
    <Relationship Target="slides/slide2.xml" Type="http://schemas.openxmlformats.org/officeDocument/2006/relationships/slide" Id="rId4"/>
    <Relationship Target="slides/slide3.xml" Type="http://schemas.openxmlformats.org/officeDocument/2006/relationships/slide" Id="rId5"/>
    <Relationship Target="slides/slide4.xml" Type="http://schemas.openxmlformats.org/officeDocument/2006/relationships/slide" Id="rId6"/>
</Relationships>

</file>

<file path=ppt/slideLayouts/_rels/slideLayout1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slideLayout1.xml><?xml version="1.0" encoding="utf-8"?>
<p:sldLayout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theme/theme1.xml" Type="http://schemas.openxmlformats.org/officeDocument/2006/relationships/theme" Id="rId2"/>
</Relationships>

</file>

<file path=ppt/slideMasters/slideMaster1.xml><?xml version="1.0" encoding="utf-8"?>
<p:sldMaster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21900914" r:id="rId1"/>
  </p:sldLayoutIdLst>
</p:sldMaster>
</file>

<file path=ppt/slides/_rels/slide1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</Relationships>

</file>

<file path=ppt/slides/_rels/slide2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2_image_rId2.png" Type="http://schemas.openxmlformats.org/officeDocument/2006/relationships/image" Id="rId2"/>
</Relationships>

</file>

<file path=ppt/slides/_rels/slide3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3_image_rId2.png" Type="http://schemas.openxmlformats.org/officeDocument/2006/relationships/image" Id="rId2"/>
</Relationships>

</file>

<file path=ppt/slides/_rels/slide4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4_image_rId2.png" Type="http://schemas.openxmlformats.org/officeDocument/2006/relationships/image" Id="rId2"/>
</Relationships>

</file>

<file path=ppt/slides/slide1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598463" name="TextShape 719598463"/>
          <p:cNvSpPr txBox="true"/>
          <p:nvPr/>
        </p:nvSpPr>
        <p:spPr>
          <a:xfrm>
            <a:off x="381000" y="4191000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800">
                <a:solidFill>
                  <a:srgbClr val="FF0000"/>
                </a:solidFill>
                <a:latin typeface="Arial"/>
              </a:rPr>
              <a:t>Campaign Name</a:t>
            </a:r>
            <a:endParaRPr/>
          </a:p>
        </p:txBody>
      </p:sp>
      <p:sp>
        <p:nvSpPr>
          <p:cNvPr id="734856164" name="TextShape 734856164"/>
          <p:cNvSpPr txBox="true"/>
          <p:nvPr/>
        </p:nvSpPr>
        <p:spPr>
          <a:xfrm>
            <a:off x="381000" y="4429125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200">
                <a:solidFill>
                  <a:srgbClr val="FF0000"/>
                </a:solidFill>
                <a:latin typeface="Arial"/>
              </a:rPr>
              <a:t>11-07-2016</a:t>
            </a:r>
            <a:endParaRPr/>
          </a:p>
        </p:txBody>
      </p:sp>
    </p:spTree>
  </p:cSld>
</p:sld>
</file>

<file path=ppt/slides/slide2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80646" name="TextShape 122480646"/>
          <p:cNvSpPr txBox="true"/>
          <p:nvPr/>
        </p:nvSpPr>
        <p:spPr>
          <a:xfrm>
            <a:off x="9525" y="9525"/>
            <a:ext cx="84031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000">
                <a:solidFill>
                  <a:srgbClr val="FF0000"/>
                </a:solidFill>
                <a:latin typeface="Arial"/>
              </a:rPr>
              <a:t>http://www.wkyc.com/home/dr-phillip-hart-digestive-health-11-7-2016/349348155</a:t>
            </a:r>
            <a:endParaRPr/>
          </a:p>
        </p:txBody>
      </p:sp>
      <p:pic>
        <p:nvPicPr>
          <p:cNvPr id="714612785" name="Picture714612785" descr="Description714612785"/>
          <p:cNvPicPr>
            <a:picLocks noChangeAspect="true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3286125" y="304800"/>
            <a:ext cx="2562225" cy="4810125"/>
          </a:xfrm>
          <a:prstGeom prst="rect">
            <a:avLst/>
          </a:prstGeom>
        </p:spPr>
      </p:pic>
    </p:spTree>
  </p:cSld>
</p:sld>
</file>

<file path=ppt/slides/slide3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33998" name="TextShape 311633998"/>
          <p:cNvSpPr txBox="true"/>
          <p:nvPr/>
        </p:nvSpPr>
        <p:spPr>
          <a:xfrm>
            <a:off x="9525" y="9525"/>
            <a:ext cx="84031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900">
                <a:solidFill>
                  <a:srgbClr val="FF0000"/>
                </a:solidFill>
                <a:latin typeface="Arial"/>
              </a:rPr>
              <a:t>http://www.wkyc.com/sports/high-school/blog-area-hs-football-squads-begin-state-title-quest/348206721</a:t>
            </a:r>
            <a:endParaRPr/>
          </a:p>
        </p:txBody>
      </p:sp>
      <p:pic>
        <p:nvPicPr>
          <p:cNvPr id="666729409" name="Picture666729409" descr="Description666729409"/>
          <p:cNvPicPr>
            <a:picLocks noChangeAspect="true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3286125" y="304800"/>
            <a:ext cx="2562225" cy="4810125"/>
          </a:xfrm>
          <a:prstGeom prst="rect">
            <a:avLst/>
          </a:prstGeom>
        </p:spPr>
      </p:pic>
    </p:spTree>
  </p:cSld>
</p:sld>
</file>

<file path=ppt/slides/slide4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408341" name="TextShape 1733408341"/>
          <p:cNvSpPr txBox="true"/>
          <p:nvPr/>
        </p:nvSpPr>
        <p:spPr>
          <a:xfrm>
            <a:off x="9525" y="9525"/>
            <a:ext cx="84031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900">
                <a:solidFill>
                  <a:srgbClr val="FF0000"/>
                </a:solidFill>
                <a:latin typeface="Arial"/>
              </a:rPr>
              <a:t>http://www.wkyc.com/traffic/driving-smart/driving-smart-what-goes-in-your-cars-emergency-kit/329880761</a:t>
            </a:r>
            <a:endParaRPr/>
          </a:p>
        </p:txBody>
      </p:sp>
      <p:pic>
        <p:nvPicPr>
          <p:cNvPr id="1617644298" name="Picture1617644298" descr="Description1617644298"/>
          <p:cNvPicPr>
            <a:picLocks noChangeAspect="true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3286125" y="304800"/>
            <a:ext cx="2562225" cy="4810125"/>
          </a:xfrm>
          <a:prstGeom prst="rect">
            <a:avLst/>
          </a:prstGeom>
        </p:spPr>
      </p:pic>
    </p:spTree>
  </p:cSld>
</p:sld>
</file>

<file path=ppt/theme/theme1.xml><?xml version="1.0" encoding="utf-8"?>
<a:theme xmlns:w="http://schemas.openxmlformats.org/wordprocessingml/2006/main" xmlns:r="http://schemas.openxmlformats.org/officeDocument/2006/relationships" xmlns:w15="http://schemas.microsoft.com/office/word/2012/wordml" xmlns:m="http://schemas.openxmlformats.org/officeDocument/2006/math" xmlns:w14="http://schemas.microsoft.com/office/word/2010/wordml" xmlns:wp="http://schemas.openxmlformats.org/drawingml/2006/wordprocessingDrawing" xmlns:a="http://schemas.openxmlformats.org/drawingml/2006/main" xmlns:mc="http://schemas.openxmlformats.org/markup-compatibility/2006" xmlns:ns9="http://schemas.openxmlformats.org/schemaLibrary/2006/main" xmlns:wne="http://schemas.microsoft.com/office/word/2006/wordml" xmlns:c="http://schemas.openxmlformats.org/drawingml/2006/chart" xmlns:ns12="http://schemas.openxmlformats.org/drawingml/2006/chartDrawing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v="urn:schemas-microsoft-com:vml" xmlns:o="urn:schemas-microsoft-com:office:office" xmlns:ns19="urn:schemas-microsoft-com:office:excel" xmlns:w10="urn:schemas-microsoft-com:office:word" xmlns:ns21="urn:schemas-microsoft-com:office:powerpoint" xmlns:ns23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ns30="http://schemas.openxmlformats.org/officeDocument/2006/bibliography" xmlns:ns31="http://schemas.openxmlformats.org/drawingml/2006/compatibility" xmlns:ns32="http://schemas.openxmlformats.org/drawingml/2006/lockedCanva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